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2" r:id="rId3"/>
    <p:sldId id="265" r:id="rId4"/>
    <p:sldId id="270" r:id="rId5"/>
    <p:sldId id="266" r:id="rId6"/>
    <p:sldId id="267" r:id="rId7"/>
    <p:sldId id="269" r:id="rId8"/>
    <p:sldId id="268" r:id="rId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97" autoAdjust="0"/>
    <p:restoredTop sz="94280" autoAdjust="0"/>
  </p:normalViewPr>
  <p:slideViewPr>
    <p:cSldViewPr>
      <p:cViewPr>
        <p:scale>
          <a:sx n="75" d="100"/>
          <a:sy n="75" d="100"/>
        </p:scale>
        <p:origin x="-1116" y="-3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546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555" y="-236561"/>
            <a:ext cx="9175750" cy="52371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117623" y="766764"/>
            <a:ext cx="9001125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5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Республиканская </a:t>
            </a:r>
            <a:endParaRPr lang="ru-RU" altLang="ru-RU" sz="3500" b="1" kern="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5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профильная смена </a:t>
            </a:r>
            <a:r>
              <a:rPr lang="ru-RU" altLang="ru-RU" sz="35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«Без </a:t>
            </a:r>
            <a:r>
              <a:rPr lang="ru-RU" altLang="ru-RU" sz="3500" b="1" kern="0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бергә</a:t>
            </a:r>
            <a:r>
              <a:rPr lang="ru-RU" altLang="ru-RU" sz="35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</a:rPr>
              <a:t>»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115616" y="3075807"/>
            <a:ext cx="7863833" cy="1512094"/>
          </a:xfrm>
          <a:prstGeom prst="rect">
            <a:avLst/>
          </a:prstGeom>
          <a:ln>
            <a:noFill/>
          </a:ln>
          <a:effectLst/>
        </p:spPr>
        <p:txBody>
          <a:bodyPr/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b="1" dirty="0" smtClean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 err="1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Е.В.Чекмкарёва</a:t>
            </a:r>
            <a:r>
              <a:rPr lang="ru-RU" sz="2300" b="1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ru-RU" sz="2300" b="1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заместитель </a:t>
            </a:r>
            <a:r>
              <a:rPr lang="ru-RU" sz="2300" b="1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директора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ГБУ ДО «Республиканский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центр внешкольной работы»</a:t>
            </a:r>
            <a:endParaRPr lang="ru-RU" sz="2300" b="1" dirty="0">
              <a:solidFill>
                <a:srgbClr val="4F81B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300" b="1" i="1" dirty="0">
              <a:solidFill>
                <a:srgbClr val="1F497D"/>
              </a:solidFill>
            </a:endParaRPr>
          </a:p>
        </p:txBody>
      </p:sp>
      <p:pic>
        <p:nvPicPr>
          <p:cNvPr id="148486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9" t="-25317" r="3548" b="-12151"/>
          <a:stretch>
            <a:fillRect/>
          </a:stretch>
        </p:blipFill>
        <p:spPr bwMode="auto">
          <a:xfrm>
            <a:off x="-211919" y="-341851"/>
            <a:ext cx="9388475" cy="61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7" name="Picture 18" descr="http://abali.ru/wp-content/uploads/2011/09/Coat_of_Arms_of_Tatarstan_ger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406" y="-192880"/>
            <a:ext cx="1079748" cy="959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709" b="-52907"/>
          <a:stretch>
            <a:fillRect/>
          </a:stretch>
        </p:blipFill>
        <p:spPr bwMode="auto">
          <a:xfrm>
            <a:off x="-211918" y="4601742"/>
            <a:ext cx="9388475" cy="79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76926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856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http://chitatravel.ru/img/news/464-cd16947cc3e46f4701f8ade5feb6c4c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365374" y="843558"/>
            <a:ext cx="6462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П</a:t>
            </a:r>
            <a:r>
              <a:rPr lang="ru-RU" sz="3200" b="1" dirty="0" smtClean="0">
                <a:solidFill>
                  <a:srgbClr val="002060"/>
                </a:solidFill>
              </a:rPr>
              <a:t>риказ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Министерства </a:t>
            </a:r>
            <a:r>
              <a:rPr lang="ru-RU" sz="3200" b="1" dirty="0">
                <a:solidFill>
                  <a:srgbClr val="002060"/>
                </a:solidFill>
              </a:rPr>
              <a:t>образования и науки Республики Татарстан от 29.04.2016г. № под-820/16 «Об организации отдыха детей в 2016 г.» </a:t>
            </a:r>
          </a:p>
        </p:txBody>
      </p:sp>
    </p:spTree>
    <p:extLst>
      <p:ext uri="{BB962C8B-B14F-4D97-AF65-F5344CB8AC3E}">
        <p14:creationId xmlns:p14="http://schemas.microsoft.com/office/powerpoint/2010/main" val="3056797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856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http://chitatravel.ru/img/news/464-cd16947cc3e46f4701f8ade5feb6c4c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803" y="195486"/>
            <a:ext cx="6110509" cy="4371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8359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856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http://chitatravel.ru/img/news/464-cd16947cc3e46f4701f8ade5feb6c4c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699542"/>
            <a:ext cx="745509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Информационное письмо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От 19.07.2016  № исх-6492/16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«О направлении победителей Республиканского фестиваля на </a:t>
            </a:r>
            <a:r>
              <a:rPr lang="ru-RU" sz="3200" b="1" smtClean="0">
                <a:solidFill>
                  <a:srgbClr val="002060"/>
                </a:solidFill>
              </a:rPr>
              <a:t>Республиканскую </a:t>
            </a:r>
          </a:p>
          <a:p>
            <a:pPr algn="ctr"/>
            <a:r>
              <a:rPr lang="ru-RU" sz="3200" b="1" smtClean="0">
                <a:solidFill>
                  <a:srgbClr val="002060"/>
                </a:solidFill>
              </a:rPr>
              <a:t>профильную </a:t>
            </a:r>
            <a:r>
              <a:rPr lang="ru-RU" sz="3200" b="1" dirty="0">
                <a:solidFill>
                  <a:srgbClr val="002060"/>
                </a:solidFill>
              </a:rPr>
              <a:t>смену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««</a:t>
            </a:r>
            <a:r>
              <a:rPr lang="ru-RU" sz="3200" b="1" dirty="0">
                <a:solidFill>
                  <a:srgbClr val="002060"/>
                </a:solidFill>
              </a:rPr>
              <a:t>Без </a:t>
            </a:r>
            <a:r>
              <a:rPr lang="ru-RU" sz="3200" b="1" dirty="0" err="1">
                <a:solidFill>
                  <a:srgbClr val="002060"/>
                </a:solidFill>
              </a:rPr>
              <a:t>бергә</a:t>
            </a:r>
            <a:r>
              <a:rPr lang="ru-RU" sz="3200" b="1" dirty="0">
                <a:solidFill>
                  <a:srgbClr val="002060"/>
                </a:solidFill>
              </a:rPr>
              <a:t>»</a:t>
            </a:r>
          </a:p>
          <a:p>
            <a:pPr algn="ctr"/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135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0856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http://chitatravel.ru/img/news/464-cd16947cc3e46f4701f8ade5feb6c4c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5575" y="843558"/>
            <a:ext cx="888092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250 победителей и лауреатов Республиканского фестиваля муниципальных образований Республики Татарстан по поддержке и развитию детского творчества «Без </a:t>
            </a:r>
            <a:r>
              <a:rPr lang="ru-RU" sz="2800" b="1" dirty="0" err="1">
                <a:solidFill>
                  <a:srgbClr val="002060"/>
                </a:solidFill>
              </a:rPr>
              <a:t>бергә</a:t>
            </a:r>
            <a:r>
              <a:rPr lang="ru-RU" sz="2800" b="1" dirty="0">
                <a:solidFill>
                  <a:srgbClr val="002060"/>
                </a:solidFill>
              </a:rPr>
              <a:t>» 2016 года по </a:t>
            </a:r>
            <a:r>
              <a:rPr lang="ru-RU" sz="2800" b="1" dirty="0" smtClean="0">
                <a:solidFill>
                  <a:srgbClr val="002060"/>
                </a:solidFill>
              </a:rPr>
              <a:t>направлениям </a:t>
            </a:r>
            <a:r>
              <a:rPr lang="ru-RU" sz="2800" b="1" dirty="0">
                <a:solidFill>
                  <a:srgbClr val="002060"/>
                </a:solidFill>
              </a:rPr>
              <a:t>дополнительного образования: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творческое</a:t>
            </a:r>
            <a:r>
              <a:rPr lang="ru-RU" sz="2800" b="1" dirty="0">
                <a:solidFill>
                  <a:srgbClr val="002060"/>
                </a:solidFill>
              </a:rPr>
              <a:t>, спортивно-туристическое, патриотическое, социально-педагогическое.</a:t>
            </a:r>
          </a:p>
        </p:txBody>
      </p:sp>
    </p:spTree>
    <p:extLst>
      <p:ext uri="{BB962C8B-B14F-4D97-AF65-F5344CB8AC3E}">
        <p14:creationId xmlns:p14="http://schemas.microsoft.com/office/powerpoint/2010/main" val="1130577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70856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http://chitatravel.ru/img/news/464-cd16947cc3e46f4701f8ade5feb6c4c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5575" y="843558"/>
            <a:ext cx="888092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Родительский взнос </a:t>
            </a:r>
            <a:r>
              <a:rPr lang="ru-RU" sz="3600" b="1" dirty="0">
                <a:solidFill>
                  <a:srgbClr val="002060"/>
                </a:solidFill>
              </a:rPr>
              <a:t>в </a:t>
            </a:r>
            <a:r>
              <a:rPr lang="ru-RU" sz="3600" b="1" dirty="0" smtClean="0">
                <a:solidFill>
                  <a:srgbClr val="002060"/>
                </a:solidFill>
              </a:rPr>
              <a:t>сумме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>
                <a:solidFill>
                  <a:srgbClr val="FF0000"/>
                </a:solidFill>
              </a:rPr>
              <a:t>4115,71 </a:t>
            </a:r>
            <a:r>
              <a:rPr lang="ru-RU" sz="4000" b="1" dirty="0" smtClean="0">
                <a:solidFill>
                  <a:srgbClr val="FF0000"/>
                </a:solidFill>
              </a:rPr>
              <a:t>рублей </a:t>
            </a:r>
            <a:r>
              <a:rPr lang="ru-RU" sz="4000" b="1" dirty="0">
                <a:solidFill>
                  <a:srgbClr val="FF0000"/>
                </a:solidFill>
              </a:rPr>
              <a:t>71 коп.</a:t>
            </a:r>
          </a:p>
        </p:txBody>
      </p:sp>
    </p:spTree>
    <p:extLst>
      <p:ext uri="{BB962C8B-B14F-4D97-AF65-F5344CB8AC3E}">
        <p14:creationId xmlns:p14="http://schemas.microsoft.com/office/powerpoint/2010/main" val="6265578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70856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http://chitatravel.ru/img/news/464-cd16947cc3e46f4701f8ade5feb6c4c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5575" y="843558"/>
            <a:ext cx="888092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Регистрация участников смены: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31 июля 2016 г. в ГБУ ДО «РЦВР»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с</a:t>
            </a:r>
            <a:r>
              <a:rPr lang="ru-RU" sz="3600" b="1" dirty="0" smtClean="0">
                <a:solidFill>
                  <a:srgbClr val="002060"/>
                </a:solidFill>
              </a:rPr>
              <a:t> 9.30 до 10.30 по адресу:</a:t>
            </a:r>
          </a:p>
          <a:p>
            <a:pPr algn="ctr"/>
            <a:r>
              <a:rPr lang="ru-RU" sz="3600" b="1" dirty="0">
                <a:solidFill>
                  <a:srgbClr val="002060"/>
                </a:solidFill>
              </a:rPr>
              <a:t>г</a:t>
            </a:r>
            <a:r>
              <a:rPr lang="ru-RU" sz="3600" b="1" dirty="0" smtClean="0">
                <a:solidFill>
                  <a:srgbClr val="002060"/>
                </a:solidFill>
              </a:rPr>
              <a:t>.Казань, ул. Тимирязева. 8а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Организованный отъезд в лагерь: 10.00 и 11.00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713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5953"/>
            <a:ext cx="9193213" cy="516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2" descr="http://chitatravel.ru/img/news/464-cd16947cc3e46f4701f8ade5feb6c4c0.jp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5575" y="843558"/>
            <a:ext cx="888092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Направить </a:t>
            </a:r>
            <a:r>
              <a:rPr lang="ru-RU" sz="2800" b="1" dirty="0">
                <a:solidFill>
                  <a:srgbClr val="002060"/>
                </a:solidFill>
              </a:rPr>
              <a:t>реестр сведений об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участниках смены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до 25 </a:t>
            </a:r>
            <a:r>
              <a:rPr lang="ru-RU" sz="2800" b="1" dirty="0">
                <a:solidFill>
                  <a:srgbClr val="FF0000"/>
                </a:solidFill>
              </a:rPr>
              <a:t>июля 2016г</a:t>
            </a:r>
            <a:r>
              <a:rPr lang="ru-RU" sz="2800" b="1" dirty="0" smtClean="0">
                <a:solidFill>
                  <a:srgbClr val="FF0000"/>
                </a:solidFill>
              </a:rPr>
              <a:t>.,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на электронный </a:t>
            </a:r>
            <a:r>
              <a:rPr lang="ru-RU" sz="2800" b="1" dirty="0" smtClean="0">
                <a:solidFill>
                  <a:srgbClr val="002060"/>
                </a:solidFill>
              </a:rPr>
              <a:t>адрес: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e-</a:t>
            </a:r>
            <a:r>
              <a:rPr lang="ru-RU" sz="2800" b="1" dirty="0" err="1" smtClean="0">
                <a:solidFill>
                  <a:srgbClr val="002060"/>
                </a:solidFill>
              </a:rPr>
              <a:t>mail</a:t>
            </a:r>
            <a:r>
              <a:rPr lang="ru-RU" sz="2800" b="1" dirty="0">
                <a:solidFill>
                  <a:srgbClr val="002060"/>
                </a:solidFill>
              </a:rPr>
              <a:t>: rcvr2014@mail.ru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Тема «Смена в Костре»</a:t>
            </a:r>
          </a:p>
          <a:p>
            <a:pPr algn="ctr"/>
            <a:r>
              <a:rPr lang="ru-RU" sz="2800" b="1" dirty="0" err="1" smtClean="0">
                <a:solidFill>
                  <a:srgbClr val="002060"/>
                </a:solidFill>
              </a:rPr>
              <a:t>Чекмарёва</a:t>
            </a:r>
            <a:r>
              <a:rPr lang="ru-RU" sz="2800" b="1" dirty="0" smtClean="0">
                <a:solidFill>
                  <a:srgbClr val="002060"/>
                </a:solidFill>
              </a:rPr>
              <a:t> Екатерина Владимировна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(</a:t>
            </a:r>
            <a:r>
              <a:rPr lang="ru-RU" sz="2800" b="1" dirty="0">
                <a:solidFill>
                  <a:srgbClr val="002060"/>
                </a:solidFill>
              </a:rPr>
              <a:t>тел. (</a:t>
            </a:r>
            <a:r>
              <a:rPr lang="ru-RU" sz="2800" b="1" dirty="0" smtClean="0">
                <a:solidFill>
                  <a:srgbClr val="002060"/>
                </a:solidFill>
              </a:rPr>
              <a:t>843)5100149, 89061124404</a:t>
            </a:r>
            <a:r>
              <a:rPr lang="ru-RU" sz="2800" b="1" dirty="0">
                <a:solidFill>
                  <a:srgbClr val="002060"/>
                </a:solidFill>
              </a:rPr>
              <a:t>),  </a:t>
            </a:r>
          </a:p>
        </p:txBody>
      </p:sp>
    </p:spTree>
    <p:extLst>
      <p:ext uri="{BB962C8B-B14F-4D97-AF65-F5344CB8AC3E}">
        <p14:creationId xmlns:p14="http://schemas.microsoft.com/office/powerpoint/2010/main" val="1042174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180</Words>
  <Application>Microsoft Office PowerPoint</Application>
  <PresentationFormat>Экран (16:9)</PresentationFormat>
  <Paragraphs>31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 Пронина</dc:creator>
  <cp:lastModifiedBy>Gulnara</cp:lastModifiedBy>
  <cp:revision>47</cp:revision>
  <dcterms:created xsi:type="dcterms:W3CDTF">2016-05-21T16:14:26Z</dcterms:created>
  <dcterms:modified xsi:type="dcterms:W3CDTF">2016-07-21T12:08:51Z</dcterms:modified>
</cp:coreProperties>
</file>